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fd206d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bfd206dc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fd206dc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bfd206dc5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7b9c2e4b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7b9c2e4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7b9c2e4b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7b9c2e4b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0d7384b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0d7384b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0d7384b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0d7384b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740a74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740a74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825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</a:rPr>
              <a:t>PAGE D’INSCRIPTION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749150" y="2794950"/>
            <a:ext cx="28221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lt2"/>
                </a:solidFill>
              </a:rPr>
              <a:t>Réalisé par:</a:t>
            </a:r>
            <a:r>
              <a:rPr lang="en-GB" sz="1600">
                <a:solidFill>
                  <a:schemeClr val="lt2"/>
                </a:solidFill>
              </a:rPr>
              <a:t> AKHRIF Jaafar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398750" y="2348550"/>
            <a:ext cx="340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Encadré par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ES-SARRAJ FOUAD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26" y="53475"/>
            <a:ext cx="825124" cy="8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825" y="3948525"/>
            <a:ext cx="3232350" cy="91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076" y="1390825"/>
            <a:ext cx="645439" cy="175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6043800" y="1771191"/>
            <a:ext cx="2136900" cy="993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d’inscription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5"/>
          <p:cNvCxnSpPr>
            <a:stCxn id="149" idx="3"/>
            <a:endCxn id="150" idx="1"/>
          </p:cNvCxnSpPr>
          <p:nvPr/>
        </p:nvCxnSpPr>
        <p:spPr>
          <a:xfrm>
            <a:off x="1950515" y="2267714"/>
            <a:ext cx="4093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" name="Google Shape;152;p15"/>
          <p:cNvSpPr txBox="1"/>
          <p:nvPr/>
        </p:nvSpPr>
        <p:spPr>
          <a:xfrm>
            <a:off x="2456559" y="1390825"/>
            <a:ext cx="260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Imprimer la liste des participants</a:t>
            </a:r>
            <a:endParaRPr sz="1100"/>
          </a:p>
        </p:txBody>
      </p:sp>
      <p:sp>
        <p:nvSpPr>
          <p:cNvPr id="153" name="Google Shape;153;p15"/>
          <p:cNvSpPr txBox="1"/>
          <p:nvPr/>
        </p:nvSpPr>
        <p:spPr>
          <a:xfrm>
            <a:off x="2493123" y="2477908"/>
            <a:ext cx="32589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Imprimer les attestations des participants</a:t>
            </a:r>
            <a:endParaRPr sz="1100"/>
          </a:p>
        </p:txBody>
      </p:sp>
      <p:sp>
        <p:nvSpPr>
          <p:cNvPr id="154" name="Google Shape;154;p15"/>
          <p:cNvSpPr txBox="1"/>
          <p:nvPr/>
        </p:nvSpPr>
        <p:spPr>
          <a:xfrm>
            <a:off x="1061325" y="3577029"/>
            <a:ext cx="13203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Administrateur</a:t>
            </a:r>
            <a:endParaRPr sz="1100"/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1070875" y="393775"/>
            <a:ext cx="4989600" cy="59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Analyse de Besoin</a:t>
            </a:r>
            <a:endParaRPr b="1" sz="27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973125" y="295313"/>
            <a:ext cx="5279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rPr lang="en-GB"/>
              <a:t>Analyse – Diagramme de cas d’utilisation</a:t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761" y="2818350"/>
            <a:ext cx="639045" cy="145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1561250" y="4267915"/>
            <a:ext cx="1317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Administrateur</a:t>
            </a:r>
            <a:endParaRPr sz="1100"/>
          </a:p>
        </p:txBody>
      </p:sp>
      <p:sp>
        <p:nvSpPr>
          <p:cNvPr id="163" name="Google Shape;163;p16"/>
          <p:cNvSpPr/>
          <p:nvPr/>
        </p:nvSpPr>
        <p:spPr>
          <a:xfrm>
            <a:off x="3591725" y="2957975"/>
            <a:ext cx="45354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Imprimer la liste des participants</a:t>
            </a:r>
            <a:endParaRPr sz="1100"/>
          </a:p>
        </p:txBody>
      </p:sp>
      <p:sp>
        <p:nvSpPr>
          <p:cNvPr id="164" name="Google Shape;164;p16"/>
          <p:cNvSpPr/>
          <p:nvPr/>
        </p:nvSpPr>
        <p:spPr>
          <a:xfrm>
            <a:off x="3591727" y="4043967"/>
            <a:ext cx="45888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Imprimer les attestations des participants</a:t>
            </a:r>
            <a:endParaRPr sz="1100"/>
          </a:p>
        </p:txBody>
      </p:sp>
      <p:sp>
        <p:nvSpPr>
          <p:cNvPr id="165" name="Google Shape;165;p16"/>
          <p:cNvSpPr/>
          <p:nvPr/>
        </p:nvSpPr>
        <p:spPr>
          <a:xfrm>
            <a:off x="3880600" y="1074025"/>
            <a:ext cx="42465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Inscription</a:t>
            </a:r>
            <a:endParaRPr sz="1100"/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00" y="635950"/>
            <a:ext cx="822810" cy="15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1701800" y="2373200"/>
            <a:ext cx="96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</a:t>
            </a:r>
            <a:endParaRPr sz="1100"/>
          </a:p>
        </p:txBody>
      </p:sp>
      <p:cxnSp>
        <p:nvCxnSpPr>
          <p:cNvPr id="168" name="Google Shape;168;p16"/>
          <p:cNvCxnSpPr>
            <a:stCxn id="166" idx="3"/>
            <a:endCxn id="165" idx="2"/>
          </p:cNvCxnSpPr>
          <p:nvPr/>
        </p:nvCxnSpPr>
        <p:spPr>
          <a:xfrm>
            <a:off x="2670610" y="1420450"/>
            <a:ext cx="12099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169" name="Google Shape;169;p16"/>
          <p:cNvCxnSpPr>
            <a:stCxn id="161" idx="3"/>
            <a:endCxn id="163" idx="2"/>
          </p:cNvCxnSpPr>
          <p:nvPr/>
        </p:nvCxnSpPr>
        <p:spPr>
          <a:xfrm flipH="1" rot="10800000">
            <a:off x="2510806" y="3304849"/>
            <a:ext cx="1080900" cy="2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170" name="Google Shape;170;p16"/>
          <p:cNvCxnSpPr>
            <a:stCxn id="161" idx="3"/>
            <a:endCxn id="164" idx="2"/>
          </p:cNvCxnSpPr>
          <p:nvPr/>
        </p:nvCxnSpPr>
        <p:spPr>
          <a:xfrm>
            <a:off x="2510806" y="3548149"/>
            <a:ext cx="1080900" cy="8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052550" y="449650"/>
            <a:ext cx="3622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Analyse Technique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 txBox="1"/>
          <p:nvPr>
            <p:ph idx="4294967295" type="body"/>
          </p:nvPr>
        </p:nvSpPr>
        <p:spPr>
          <a:xfrm>
            <a:off x="1052550" y="1260050"/>
            <a:ext cx="78087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</a:rPr>
              <a:t>On a Besoin de: </a:t>
            </a:r>
            <a:r>
              <a:rPr lang="en-GB" sz="18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indent="-349250" lvl="0" marL="1371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Création d’un formulaire.                                   HTML </a:t>
            </a:r>
            <a:r>
              <a:rPr lang="en-GB" sz="1900">
                <a:solidFill>
                  <a:srgbClr val="000000"/>
                </a:solidFill>
              </a:rPr>
              <a:t>=&gt; Niveau 2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 Impression d’une partie de la page.               CSS    =&gt; Niveau 2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Impression une liste sur plusieurs pages.    CSS    =&gt; Niveau 2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  Affichage de contenue du formulaire dans une liste.             JS    =&gt; Niveau 1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Analyse de Besoin                                                     UML  =&gt; Niveau 1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</a:rPr>
              <a:t>Conception: </a:t>
            </a:r>
            <a:r>
              <a:rPr lang="en-GB" sz="18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indent="-349250" lvl="0" marL="1371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Maquettage  =&gt;  Figma  =&gt;  Niveau 1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Conception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525" y="1219750"/>
            <a:ext cx="5143501" cy="2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1003975" y="36580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700" y="1205650"/>
            <a:ext cx="5172648" cy="29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003975" y="36580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700" y="1222425"/>
            <a:ext cx="5153224" cy="29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479150" y="1726650"/>
            <a:ext cx="58596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</a:rPr>
              <a:t>CONCLUSION</a:t>
            </a:r>
            <a:endParaRPr b="1" sz="6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